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71" r:id="rId3"/>
    <p:sldId id="273" r:id="rId4"/>
    <p:sldId id="287" r:id="rId5"/>
    <p:sldId id="259" r:id="rId6"/>
    <p:sldId id="272"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initials="R" lastIdx="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97142"/>
    <a:srgbClr val="D0D2D1"/>
    <a:srgbClr val="D4AF37"/>
    <a:srgbClr val="4A7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90" autoAdjust="0"/>
  </p:normalViewPr>
  <p:slideViewPr>
    <p:cSldViewPr>
      <p:cViewPr varScale="1">
        <p:scale>
          <a:sx n="83" d="100"/>
          <a:sy n="83" d="100"/>
        </p:scale>
        <p:origin x="-1310" y="-26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19T13:37:54.383" idx="6">
    <p:pos x="3607" y="313"/>
    <p:text>a new character is introduced in the video pf the previous slide, the Hacker No 251 who demands a fairer point system in CIRCLE. i should have included further details of the background of the hacker but that is also something that can happen within the next weeks.</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5-19T13:39:48.939" idx="7">
    <p:pos x="3228" y="226"/>
    <p:text>it's good that i added a response from Quinn Wright. It shows that there are essentially two different sides and they young participants depending on their decisions, they can join one side or the other. Join the hacker's cause or report them and help out CIRCLE. It enhances the drama by giving the young participants the opportunity to drive the drama from within.</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20-05-19T13:41:16.043" idx="8">
    <p:pos x="2056" y="2227"/>
    <p:text>the relfection paper is a convention that has already been used and i could try to find ways to reflect with different conventions. neelands and goode could help me on that.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3B79A-4873-4854-B80A-E4B61A669749}" type="datetimeFigureOut">
              <a:rPr lang="en-GB" smtClean="0"/>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8BE95-900C-4788-A5DE-37105CB93144}"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91CA06-E861-4797-863F-8D47DB618A5E}"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lstStyle/>
          <a:p>
            <a:fld id="{7F91CA06-E861-4797-863F-8D47DB618A5E}"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lstStyle/>
          <a:p>
            <a:fld id="{7F91CA06-E861-4797-863F-8D47DB618A5E}"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lstStyle/>
          <a:p>
            <a:fld id="{7F91CA06-E861-4797-863F-8D47DB618A5E}"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F91CA06-E861-4797-863F-8D47DB618A5E}"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5" name="Date Placeholder 4"/>
          <p:cNvSpPr>
            <a:spLocks noGrp="1"/>
          </p:cNvSpPr>
          <p:nvPr>
            <p:ph type="dt" sz="half" idx="10"/>
          </p:nvPr>
        </p:nvSpPr>
        <p:spPr/>
        <p:txBody>
          <a:bodyPr/>
          <a:lstStyle/>
          <a:p>
            <a:fld id="{7F91CA06-E861-4797-863F-8D47DB618A5E}"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7" name="Date Placeholder 6"/>
          <p:cNvSpPr>
            <a:spLocks noGrp="1"/>
          </p:cNvSpPr>
          <p:nvPr>
            <p:ph type="dt" sz="half" idx="10"/>
          </p:nvPr>
        </p:nvSpPr>
        <p:spPr/>
        <p:txBody>
          <a:bodyPr/>
          <a:lstStyle/>
          <a:p>
            <a:fld id="{7F91CA06-E861-4797-863F-8D47DB618A5E}" type="datetimeFigureOut">
              <a:rPr lang="en-GB" smtClean="0"/>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91CA06-E861-4797-863F-8D47DB618A5E}" type="datetimeFigureOut">
              <a:rPr lang="en-GB" smtClean="0"/>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1CA06-E861-4797-863F-8D47DB618A5E}" type="datetimeFigureOut">
              <a:rPr lang="en-GB" smtClean="0"/>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F91CA06-E861-4797-863F-8D47DB618A5E}"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F91CA06-E861-4797-863F-8D47DB618A5E}"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DAF39-8097-43F1-9AF7-E7DEED035CE6}" type="slidenum">
              <a:rPr lang="en-GB" smtClean="0"/>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1CA06-E861-4797-863F-8D47DB618A5E}" type="datetimeFigureOut">
              <a:rPr lang="en-GB" smtClean="0"/>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DAF39-8097-43F1-9AF7-E7DEED035CE6}" type="slidenum">
              <a:rPr lang="en-GB" smtClean="0"/>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youtu.be/J3mQ1zudEX4" TargetMode="External"/><Relationship Id="rId3" Type="http://schemas.openxmlformats.org/officeDocument/2006/relationships/hyperlink" Target="https://youtu.be/tKY31FZkQ1k" TargetMode="External"/><Relationship Id="rId2" Type="http://schemas.microsoft.com/office/2007/relationships/hdphoto" Target="../media/image2.wdp"/><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comments" Target="../comments/comment1.xml"/><Relationship Id="rId5" Type="http://schemas.openxmlformats.org/officeDocument/2006/relationships/slideLayout" Target="../slideLayouts/slideLayout2.xml"/><Relationship Id="rId4" Type="http://schemas.openxmlformats.org/officeDocument/2006/relationships/image" Target="../media/image4.png"/><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comments" Target="../comments/comment2.xml"/><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hyperlink" Target="https://youtu.be/EEzLqNAiZ4g" TargetMode="External"/></Relationships>
</file>

<file path=ppt/slides/_rels/slide6.xml.rels><?xml version="1.0" encoding="UTF-8" standalone="yes"?>
<Relationships xmlns="http://schemas.openxmlformats.org/package/2006/relationships"><Relationship Id="rId4" Type="http://schemas.openxmlformats.org/officeDocument/2006/relationships/comments" Target="../comments/comment3.xml"/><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cstate="print">
            <a:extLst>
              <a:ext uri="{BEBA8EAE-BF5A-486C-A8C5-ECC9F3942E4B}">
                <a14:imgProps xmlns:a14="http://schemas.microsoft.com/office/drawing/2010/main">
                  <a14:imgLayer r:embed="rId2">
                    <a14:imgEffect>
                      <a14:sharpenSoften amount="-50000"/>
                    </a14:imgEffect>
                  </a14:imgLayer>
                </a14:imgProps>
              </a:ext>
              <a:ext uri="{28A0092B-C50C-407E-A947-70E740481C1C}">
                <a14:useLocalDpi xmlns:a14="http://schemas.microsoft.com/office/drawing/2010/main" val="0"/>
              </a:ext>
            </a:extLst>
          </a:blip>
          <a:stretch>
            <a:fillRect/>
          </a:stretch>
        </p:blipFill>
        <p:spPr>
          <a:xfrm>
            <a:off x="-7525344" y="-5499992"/>
            <a:ext cx="29434850" cy="22068359"/>
          </a:xfrm>
          <a:prstGeom prst="rect">
            <a:avLst/>
          </a:prstGeom>
        </p:spPr>
      </p:pic>
      <p:sp>
        <p:nvSpPr>
          <p:cNvPr id="5" name="TextBox 4"/>
          <p:cNvSpPr txBox="1"/>
          <p:nvPr/>
        </p:nvSpPr>
        <p:spPr>
          <a:xfrm>
            <a:off x="450533" y="3311679"/>
            <a:ext cx="8283575" cy="1198880"/>
          </a:xfrm>
          <a:prstGeom prst="rect">
            <a:avLst/>
          </a:prstGeom>
          <a:noFill/>
        </p:spPr>
        <p:txBody>
          <a:bodyPr wrap="none" rtlCol="0">
            <a:spAutoFit/>
          </a:bodyPr>
          <a:lstStyle/>
          <a:p>
            <a:pPr algn="ctr"/>
            <a:r>
              <a:rPr lang="en-GB" dirty="0" smtClean="0">
                <a:latin typeface="Electrolize" panose="02000506000000020004" pitchFamily="2" charset="0"/>
              </a:rPr>
              <a:t>Press the link below (hold ctrl key + press the link) to be redirected to the video</a:t>
            </a:r>
            <a:endParaRPr lang="en-GB" dirty="0" smtClean="0">
              <a:latin typeface="Electrolize" panose="02000506000000020004" pitchFamily="2" charset="0"/>
            </a:endParaRPr>
          </a:p>
          <a:p>
            <a:pPr algn="ctr"/>
            <a:r>
              <a:rPr lang="en-GB" dirty="0" smtClean="0">
                <a:latin typeface="Electrolize" panose="02000506000000020004" pitchFamily="2" charset="0"/>
              </a:rPr>
              <a:t>and follow the instructions:</a:t>
            </a:r>
            <a:endParaRPr lang="en-GB" dirty="0" smtClean="0">
              <a:latin typeface="Electrolize" panose="02000506000000020004" pitchFamily="2" charset="0"/>
            </a:endParaRPr>
          </a:p>
          <a:p>
            <a:pPr algn="ctr"/>
            <a:endParaRPr lang="en-GB" dirty="0" smtClean="0">
              <a:latin typeface="Electrolize" panose="02000506000000020004" pitchFamily="2" charset="0"/>
            </a:endParaRPr>
          </a:p>
          <a:p>
            <a:pPr algn="ctr"/>
            <a:r>
              <a:rPr lang="en-GB" altLang="el-GR" dirty="0" smtClean="0">
                <a:latin typeface="Electrolize" panose="02000506000000020004" pitchFamily="2" charset="0"/>
              </a:rPr>
              <a:t>“</a:t>
            </a:r>
            <a:r>
              <a:rPr lang="en-GB" altLang="el-GR" dirty="0" smtClean="0">
                <a:latin typeface="Electrolize" panose="02000506000000020004" pitchFamily="2" charset="0"/>
                <a:hlinkClick r:id="rId3" action="ppaction://hlinkfile"/>
              </a:rPr>
              <a:t>Link</a:t>
            </a:r>
            <a:r>
              <a:rPr lang="en-GB" altLang="el-GR" dirty="0" smtClean="0">
                <a:latin typeface="Electrolize" panose="02000506000000020004" pitchFamily="2" charset="0"/>
              </a:rPr>
              <a:t>”</a:t>
            </a:r>
            <a:endParaRPr lang="en-GB" dirty="0" smtClean="0">
              <a:latin typeface="Electrolize" panose="02000506000000020004" pitchFamily="2" charset="0"/>
              <a:hlinkClick r:id="rId4" action="ppaction://hlinkfile"/>
            </a:endParaRPr>
          </a:p>
        </p:txBody>
      </p:sp>
      <p:sp>
        <p:nvSpPr>
          <p:cNvPr id="6" name="TextBox 5"/>
          <p:cNvSpPr txBox="1"/>
          <p:nvPr/>
        </p:nvSpPr>
        <p:spPr>
          <a:xfrm>
            <a:off x="4499992" y="3419856"/>
            <a:ext cx="525780" cy="645160"/>
          </a:xfrm>
          <a:prstGeom prst="rect">
            <a:avLst/>
          </a:prstGeom>
          <a:noFill/>
        </p:spPr>
        <p:txBody>
          <a:bodyPr wrap="none" rtlCol="0">
            <a:spAutoFit/>
          </a:bodyPr>
          <a:lstStyle/>
          <a:p>
            <a:pPr marL="342900" indent="-342900">
              <a:buAutoNum type="arabicPeriod"/>
            </a:pPr>
            <a:endParaRPr lang="en-GB" dirty="0" smtClean="0">
              <a:latin typeface="Electrolize" panose="02000506000000020004" pitchFamily="2" charset="0"/>
            </a:endParaRPr>
          </a:p>
          <a:p>
            <a:pPr marL="342900" indent="-342900">
              <a:buAutoNum type="arabicPeriod"/>
            </a:pPr>
            <a:endParaRPr lang="en-GB" dirty="0"/>
          </a:p>
        </p:txBody>
      </p:sp>
      <p:pic>
        <p:nvPicPr>
          <p:cNvPr id="8" name="Content Placeholder 7" descr="inbox+message+one+message+icon-1320195968476680390"/>
          <p:cNvPicPr>
            <a:picLocks noGrp="1" noChangeAspect="1"/>
          </p:cNvPicPr>
          <p:nvPr>
            <p:ph idx="1"/>
          </p:nvPr>
        </p:nvPicPr>
        <p:blipFill>
          <a:blip r:embed="rId5"/>
          <a:stretch>
            <a:fillRect/>
          </a:stretch>
        </p:blipFill>
        <p:spPr>
          <a:xfrm>
            <a:off x="422910" y="234315"/>
            <a:ext cx="1939925" cy="1939925"/>
          </a:xfrm>
          <a:prstGeom prst="rect">
            <a:avLst/>
          </a:prstGeom>
        </p:spPr>
      </p:pic>
      <p:sp>
        <p:nvSpPr>
          <p:cNvPr id="9" name="Text Box 8"/>
          <p:cNvSpPr txBox="1"/>
          <p:nvPr/>
        </p:nvSpPr>
        <p:spPr>
          <a:xfrm>
            <a:off x="2362835" y="735965"/>
            <a:ext cx="5605780" cy="1198880"/>
          </a:xfrm>
          <a:prstGeom prst="rect">
            <a:avLst/>
          </a:prstGeom>
          <a:noFill/>
        </p:spPr>
        <p:txBody>
          <a:bodyPr wrap="none" rtlCol="0">
            <a:spAutoFit/>
          </a:bodyPr>
          <a:lstStyle/>
          <a:p>
            <a:pPr algn="l"/>
            <a:r>
              <a:rPr lang="en-GB" altLang="en-US">
                <a:latin typeface="Electrolize" panose="02000506000000020004" pitchFamily="2" charset="0"/>
                <a:cs typeface="Electrolize" panose="02000506000000020004" pitchFamily="2" charset="0"/>
                <a:sym typeface="+mn-ea"/>
              </a:rPr>
              <a:t>You have one (1) new video message.</a:t>
            </a:r>
            <a:endParaRPr lang="en-GB" altLang="en-US">
              <a:latin typeface="Electrolize" panose="02000506000000020004" pitchFamily="2" charset="0"/>
              <a:cs typeface="Electrolize" panose="02000506000000020004" pitchFamily="2" charset="0"/>
            </a:endParaRPr>
          </a:p>
          <a:p>
            <a:pPr algn="l"/>
            <a:endParaRPr lang="en-GB" altLang="en-US">
              <a:latin typeface="Electrolize" panose="02000506000000020004" pitchFamily="2" charset="0"/>
              <a:cs typeface="Electrolize" panose="02000506000000020004" pitchFamily="2" charset="0"/>
            </a:endParaRPr>
          </a:p>
          <a:p>
            <a:pPr algn="l"/>
            <a:r>
              <a:rPr lang="en-GB" altLang="en-US">
                <a:latin typeface="Electrolize" panose="02000506000000020004" pitchFamily="2" charset="0"/>
                <a:cs typeface="Electrolize" panose="02000506000000020004" pitchFamily="2" charset="0"/>
                <a:sym typeface="+mn-ea"/>
              </a:rPr>
              <a:t>From: Felicity Bell, Communication Officer of CIRCLE</a:t>
            </a:r>
            <a:endParaRPr lang="en-GB" altLang="en-US">
              <a:latin typeface="Electrolize" panose="02000506000000020004" pitchFamily="2" charset="0"/>
              <a:cs typeface="Electrolize" panose="02000506000000020004" pitchFamily="2" charset="0"/>
            </a:endParaRPr>
          </a:p>
          <a:p>
            <a:endParaRPr lang="en-US"/>
          </a:p>
        </p:txBody>
      </p:sp>
      <p:sp>
        <p:nvSpPr>
          <p:cNvPr id="2" name="Text Box 1"/>
          <p:cNvSpPr txBox="1"/>
          <p:nvPr/>
        </p:nvSpPr>
        <p:spPr>
          <a:xfrm>
            <a:off x="897254" y="5891609"/>
            <a:ext cx="7390130" cy="922020"/>
          </a:xfrm>
          <a:prstGeom prst="rect">
            <a:avLst/>
          </a:prstGeom>
          <a:noFill/>
        </p:spPr>
        <p:txBody>
          <a:bodyPr wrap="none" rtlCol="0">
            <a:spAutoFit/>
          </a:bodyPr>
          <a:lstStyle/>
          <a:p>
            <a:pPr algn="ctr"/>
            <a:r>
              <a:rPr lang="en-GB" altLang="en-US" u="sng" dirty="0">
                <a:latin typeface="Electrolize" panose="02000506000000020004" pitchFamily="2" charset="0"/>
                <a:cs typeface="Electrolize" panose="02000506000000020004" pitchFamily="2" charset="0"/>
              </a:rPr>
              <a:t>Invitation</a:t>
            </a:r>
            <a:r>
              <a:rPr lang="en-GB" altLang="en-US" dirty="0">
                <a:latin typeface="Electrolize" panose="02000506000000020004" pitchFamily="2" charset="0"/>
                <a:cs typeface="Electrolize" panose="02000506000000020004" pitchFamily="2" charset="0"/>
              </a:rPr>
              <a:t>: You are more than welcome to share your </a:t>
            </a:r>
            <a:r>
              <a:rPr lang="en-GB" altLang="en-US" dirty="0" smtClean="0">
                <a:latin typeface="Electrolize" panose="02000506000000020004" pitchFamily="2" charset="0"/>
                <a:cs typeface="Electrolize" panose="02000506000000020004" pitchFamily="2" charset="0"/>
              </a:rPr>
              <a:t>creations </a:t>
            </a:r>
            <a:r>
              <a:rPr lang="en-GB" altLang="en-US" dirty="0">
                <a:latin typeface="Electrolize" panose="02000506000000020004" pitchFamily="2" charset="0"/>
                <a:cs typeface="Electrolize" panose="02000506000000020004" pitchFamily="2" charset="0"/>
              </a:rPr>
              <a:t>with us</a:t>
            </a:r>
            <a:endParaRPr lang="en-GB" altLang="en-US" dirty="0">
              <a:latin typeface="Electrolize" panose="02000506000000020004" pitchFamily="2" charset="0"/>
              <a:cs typeface="Electrolize" panose="02000506000000020004" pitchFamily="2" charset="0"/>
            </a:endParaRPr>
          </a:p>
          <a:p>
            <a:pPr algn="ctr"/>
            <a:r>
              <a:rPr lang="en-GB" altLang="en-US" dirty="0">
                <a:latin typeface="Electrolize" panose="02000506000000020004" pitchFamily="2" charset="0"/>
                <a:cs typeface="Electrolize" panose="02000506000000020004" pitchFamily="2" charset="0"/>
              </a:rPr>
              <a:t>by posting it at the group of CIRCLE in Microsoft Teams.</a:t>
            </a:r>
            <a:endParaRPr lang="en-GB" altLang="en-US" dirty="0">
              <a:latin typeface="Electrolize" panose="02000506000000020004" pitchFamily="2" charset="0"/>
              <a:cs typeface="Electrolize" panose="02000506000000020004" pitchFamily="2" charset="0"/>
            </a:endParaRPr>
          </a:p>
          <a:p>
            <a:pPr algn="ctr"/>
            <a:r>
              <a:rPr lang="en-GB" altLang="en-US" dirty="0">
                <a:latin typeface="Electrolize" panose="02000506000000020004" pitchFamily="2" charset="0"/>
                <a:cs typeface="Electrolize" panose="02000506000000020004" pitchFamily="2" charset="0"/>
              </a:rPr>
              <a:t>We are looking forward to it!</a:t>
            </a:r>
            <a:endParaRPr lang="en-GB" altLang="en-US" dirty="0">
              <a:latin typeface="Electrolize" panose="02000506000000020004" pitchFamily="2" charset="0"/>
              <a:cs typeface="Electrolize" panose="02000506000000020004"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cstate="print">
            <a:extLst>
              <a:ext uri="{BEBA8EAE-BF5A-486C-A8C5-ECC9F3942E4B}">
                <a14:imgProps xmlns:a14="http://schemas.microsoft.com/office/drawing/2010/main">
                  <a14:imgLayer r:embed="rId2">
                    <a14:imgEffect>
                      <a14:sharpenSoften amount="-50000"/>
                    </a14:imgEffect>
                  </a14:imgLayer>
                </a14:imgProps>
              </a:ext>
              <a:ext uri="{28A0092B-C50C-407E-A947-70E740481C1C}">
                <a14:useLocalDpi xmlns:a14="http://schemas.microsoft.com/office/drawing/2010/main" val="0"/>
              </a:ext>
            </a:extLst>
          </a:blip>
          <a:stretch>
            <a:fillRect/>
          </a:stretch>
        </p:blipFill>
        <p:spPr>
          <a:xfrm>
            <a:off x="-7525344" y="-5499992"/>
            <a:ext cx="29434850" cy="22068359"/>
          </a:xfrm>
          <a:prstGeom prst="rect">
            <a:avLst/>
          </a:prstGeom>
        </p:spPr>
      </p:pic>
      <p:sp>
        <p:nvSpPr>
          <p:cNvPr id="19" name="Text Box 18"/>
          <p:cNvSpPr txBox="1"/>
          <p:nvPr/>
        </p:nvSpPr>
        <p:spPr>
          <a:xfrm>
            <a:off x="981075" y="99060"/>
            <a:ext cx="2990215" cy="368300"/>
          </a:xfrm>
          <a:prstGeom prst="rect">
            <a:avLst/>
          </a:prstGeom>
          <a:noFill/>
        </p:spPr>
        <p:txBody>
          <a:bodyPr wrap="none" rtlCol="0">
            <a:spAutoFit/>
          </a:bodyPr>
          <a:lstStyle/>
          <a:p>
            <a:r>
              <a:rPr lang="en-GB" altLang="en-US">
                <a:latin typeface="Electrolize" panose="02000506000000020004" pitchFamily="2" charset="0"/>
                <a:cs typeface="Electrolize" panose="02000506000000020004" pitchFamily="2" charset="0"/>
              </a:rPr>
              <a:t>You have one (1) new e-mail</a:t>
            </a:r>
            <a:endParaRPr lang="en-GB" altLang="en-US">
              <a:latin typeface="Electrolize" panose="02000506000000020004" pitchFamily="2" charset="0"/>
              <a:cs typeface="Electrolize" panose="02000506000000020004" pitchFamily="2" charset="0"/>
            </a:endParaRPr>
          </a:p>
        </p:txBody>
      </p:sp>
      <p:pic>
        <p:nvPicPr>
          <p:cNvPr id="9" name="Content Placeholder 7" descr="inbox+message+one+message+icon-1320195968476680390"/>
          <p:cNvPicPr>
            <a:picLocks noGrp="1" noChangeAspect="1"/>
          </p:cNvPicPr>
          <p:nvPr/>
        </p:nvPicPr>
        <p:blipFill>
          <a:blip r:embed="rId3"/>
          <a:stretch>
            <a:fillRect/>
          </a:stretch>
        </p:blipFill>
        <p:spPr>
          <a:xfrm>
            <a:off x="198755" y="-107950"/>
            <a:ext cx="782320" cy="782320"/>
          </a:xfrm>
          <a:prstGeom prst="rect">
            <a:avLst/>
          </a:prstGeom>
        </p:spPr>
      </p:pic>
      <p:pic>
        <p:nvPicPr>
          <p:cNvPr id="2" name="Content Placeholder 1" descr="hack email"/>
          <p:cNvPicPr>
            <a:picLocks noChangeAspect="1"/>
          </p:cNvPicPr>
          <p:nvPr>
            <p:ph idx="1"/>
          </p:nvPr>
        </p:nvPicPr>
        <p:blipFill>
          <a:blip r:embed="rId4"/>
          <a:stretch>
            <a:fillRect/>
          </a:stretch>
        </p:blipFill>
        <p:spPr>
          <a:xfrm>
            <a:off x="16510" y="1137285"/>
            <a:ext cx="9140190" cy="569214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cstate="print">
            <a:extLst>
              <a:ext uri="{BEBA8EAE-BF5A-486C-A8C5-ECC9F3942E4B}">
                <a14:imgProps xmlns:a14="http://schemas.microsoft.com/office/drawing/2010/main">
                  <a14:imgLayer r:embed="rId2">
                    <a14:imgEffect>
                      <a14:sharpenSoften amount="-50000"/>
                    </a14:imgEffect>
                  </a14:imgLayer>
                </a14:imgProps>
              </a:ext>
              <a:ext uri="{28A0092B-C50C-407E-A947-70E740481C1C}">
                <a14:useLocalDpi xmlns:a14="http://schemas.microsoft.com/office/drawing/2010/main" val="0"/>
              </a:ext>
            </a:extLst>
          </a:blip>
          <a:stretch>
            <a:fillRect/>
          </a:stretch>
        </p:blipFill>
        <p:spPr>
          <a:xfrm>
            <a:off x="-7525344" y="-5499992"/>
            <a:ext cx="29434850" cy="22068359"/>
          </a:xfrm>
          <a:prstGeom prst="rect">
            <a:avLst/>
          </a:prstGeom>
        </p:spPr>
      </p:pic>
      <p:sp>
        <p:nvSpPr>
          <p:cNvPr id="19" name="Text Box 18"/>
          <p:cNvSpPr txBox="1"/>
          <p:nvPr/>
        </p:nvSpPr>
        <p:spPr>
          <a:xfrm>
            <a:off x="981075" y="99060"/>
            <a:ext cx="2990215" cy="368300"/>
          </a:xfrm>
          <a:prstGeom prst="rect">
            <a:avLst/>
          </a:prstGeom>
          <a:noFill/>
        </p:spPr>
        <p:txBody>
          <a:bodyPr wrap="none" rtlCol="0">
            <a:spAutoFit/>
          </a:bodyPr>
          <a:lstStyle/>
          <a:p>
            <a:r>
              <a:rPr lang="en-GB" altLang="en-US">
                <a:latin typeface="Electrolize" panose="02000506000000020004" pitchFamily="2" charset="0"/>
                <a:cs typeface="Electrolize" panose="02000506000000020004" pitchFamily="2" charset="0"/>
              </a:rPr>
              <a:t>You have one (1) new e-mail</a:t>
            </a:r>
            <a:endParaRPr lang="en-GB" altLang="en-US">
              <a:latin typeface="Electrolize" panose="02000506000000020004" pitchFamily="2" charset="0"/>
              <a:cs typeface="Electrolize" panose="02000506000000020004" pitchFamily="2" charset="0"/>
            </a:endParaRPr>
          </a:p>
        </p:txBody>
      </p:sp>
      <p:pic>
        <p:nvPicPr>
          <p:cNvPr id="9" name="Content Placeholder 7" descr="inbox+message+one+message+icon-1320195968476680390"/>
          <p:cNvPicPr>
            <a:picLocks noGrp="1" noChangeAspect="1"/>
          </p:cNvPicPr>
          <p:nvPr/>
        </p:nvPicPr>
        <p:blipFill>
          <a:blip r:embed="rId3"/>
          <a:stretch>
            <a:fillRect/>
          </a:stretch>
        </p:blipFill>
        <p:spPr>
          <a:xfrm>
            <a:off x="198755" y="-107950"/>
            <a:ext cx="782320" cy="782320"/>
          </a:xfrm>
          <a:prstGeom prst="rect">
            <a:avLst/>
          </a:prstGeom>
        </p:spPr>
      </p:pic>
      <p:pic>
        <p:nvPicPr>
          <p:cNvPr id="8" name="Content Placeholder 7" descr="founder email"/>
          <p:cNvPicPr>
            <a:picLocks noChangeAspect="1"/>
          </p:cNvPicPr>
          <p:nvPr>
            <p:ph idx="1"/>
          </p:nvPr>
        </p:nvPicPr>
        <p:blipFill>
          <a:blip r:embed="rId4"/>
          <a:stretch>
            <a:fillRect/>
          </a:stretch>
        </p:blipFill>
        <p:spPr>
          <a:xfrm>
            <a:off x="32385" y="810260"/>
            <a:ext cx="9079230" cy="605663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833312" y="1850247"/>
            <a:ext cx="5760732" cy="4319025"/>
          </a:xfrm>
          <a:prstGeom prst="rect">
            <a:avLst/>
          </a:prstGeom>
        </p:spPr>
      </p:pic>
      <p:sp>
        <p:nvSpPr>
          <p:cNvPr id="4" name="TextBox 3"/>
          <p:cNvSpPr txBox="1"/>
          <p:nvPr/>
        </p:nvSpPr>
        <p:spPr>
          <a:xfrm>
            <a:off x="683568" y="1876632"/>
            <a:ext cx="8060220" cy="584775"/>
          </a:xfrm>
          <a:prstGeom prst="rect">
            <a:avLst/>
          </a:prstGeom>
          <a:noFill/>
        </p:spPr>
        <p:txBody>
          <a:bodyPr wrap="none" rtlCol="0">
            <a:spAutoFit/>
          </a:bodyPr>
          <a:lstStyle/>
          <a:p>
            <a:r>
              <a:rPr lang="en-GB" sz="3200" dirty="0" smtClean="0">
                <a:latin typeface="Electrolize" panose="02000506000000020004" pitchFamily="2" charset="0"/>
              </a:rPr>
              <a:t>Don’t forget to log out. See you next week!</a:t>
            </a:r>
            <a:endParaRPr lang="en-GB" sz="3200" dirty="0">
              <a:latin typeface="Electrolize" panose="02000506000000020004"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271463" y="5398770"/>
            <a:ext cx="8599805" cy="922020"/>
          </a:xfrm>
          <a:prstGeom prst="rect">
            <a:avLst/>
          </a:prstGeom>
          <a:noFill/>
        </p:spPr>
        <p:txBody>
          <a:bodyPr wrap="none" rtlCol="0">
            <a:spAutoFit/>
          </a:bodyPr>
          <a:lstStyle/>
          <a:p>
            <a:pPr algn="ctr"/>
            <a:r>
              <a:rPr lang="en-GB" dirty="0" smtClean="0">
                <a:latin typeface="Rockwell" panose="02060603020205020403" charset="0"/>
                <a:cs typeface="Rockwell" panose="02060603020205020403" charset="0"/>
                <a:sym typeface="+mn-ea"/>
              </a:rPr>
              <a:t>Press the link below (hold ctrl key + press the link) to be redirected to the video:</a:t>
            </a:r>
            <a:endParaRPr lang="en-GB" dirty="0" smtClean="0">
              <a:latin typeface="Rockwell" panose="02060603020205020403" charset="0"/>
              <a:cs typeface="Rockwell" panose="02060603020205020403" charset="0"/>
            </a:endParaRPr>
          </a:p>
          <a:p>
            <a:pPr algn="ctr"/>
            <a:endParaRPr lang="en-GB" dirty="0" smtClean="0">
              <a:latin typeface="Rockwell" panose="02060603020205020403" charset="0"/>
              <a:cs typeface="Rockwell" panose="02060603020205020403" charset="0"/>
            </a:endParaRPr>
          </a:p>
          <a:p>
            <a:pPr algn="ctr"/>
            <a:r>
              <a:rPr lang="en-GB" dirty="0" smtClean="0">
                <a:latin typeface="Rockwell" panose="02060603020205020403" charset="0"/>
                <a:cs typeface="Rockwell" panose="02060603020205020403" charset="0"/>
                <a:sym typeface="+mn-ea"/>
              </a:rPr>
              <a:t>“</a:t>
            </a:r>
            <a:r>
              <a:rPr lang="en-GB" dirty="0" smtClean="0">
                <a:latin typeface="Rockwell" panose="02060603020205020403" charset="0"/>
                <a:cs typeface="Rockwell" panose="02060603020205020403" charset="0"/>
                <a:sym typeface="+mn-ea"/>
                <a:hlinkClick r:id="rId1" action="ppaction://hlinkfile"/>
              </a:rPr>
              <a:t>Link</a:t>
            </a:r>
            <a:r>
              <a:rPr lang="en-GB" dirty="0" smtClean="0">
                <a:latin typeface="Rockwell" panose="02060603020205020403" charset="0"/>
                <a:cs typeface="Rockwell" panose="02060603020205020403" charset="0"/>
                <a:sym typeface="+mn-ea"/>
              </a:rPr>
              <a:t>”</a:t>
            </a:r>
            <a:endParaRPr lang="en-US" dirty="0">
              <a:latin typeface="Rockwell" panose="02060603020205020403" charset="0"/>
              <a:cs typeface="Rockwell" panose="02060603020205020403" charset="0"/>
            </a:endParaRPr>
          </a:p>
        </p:txBody>
      </p:sp>
      <p:sp>
        <p:nvSpPr>
          <p:cNvPr id="10" name="Rectangle 9"/>
          <p:cNvSpPr/>
          <p:nvPr/>
        </p:nvSpPr>
        <p:spPr>
          <a:xfrm>
            <a:off x="1003935" y="-40640"/>
            <a:ext cx="7136130" cy="1198880"/>
          </a:xfrm>
          <a:prstGeom prst="rect">
            <a:avLst/>
          </a:prstGeom>
          <a:noFill/>
          <a:ln>
            <a:noFill/>
          </a:ln>
        </p:spPr>
        <p:txBody>
          <a:bodyPr wrap="none" rtlCol="0" anchor="t">
            <a:spAutoFit/>
          </a:bodyPr>
          <a:lstStyle/>
          <a:p>
            <a:pPr algn="ctr"/>
            <a:r>
              <a:rPr lang="en-GB" altLang="en-US" sz="72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Rockwell" panose="02060603020205020403" charset="0"/>
                <a:cs typeface="Rockwell" panose="02060603020205020403" charset="0"/>
              </a:rPr>
              <a:t>Consider this...</a:t>
            </a:r>
            <a:endParaRPr lang="en-GB" altLang="en-US" sz="72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Rockwell" panose="02060603020205020403" charset="0"/>
              <a:cs typeface="Rockwell" panose="02060603020205020403" charset="0"/>
            </a:endParaRPr>
          </a:p>
        </p:txBody>
      </p:sp>
      <p:pic>
        <p:nvPicPr>
          <p:cNvPr id="4" name="Content Placeholder 3" descr="4"/>
          <p:cNvPicPr>
            <a:picLocks noGrp="1" noChangeAspect="1"/>
          </p:cNvPicPr>
          <p:nvPr>
            <p:ph idx="1"/>
          </p:nvPr>
        </p:nvPicPr>
        <p:blipFill>
          <a:blip r:embed="rId2"/>
          <a:stretch>
            <a:fillRect/>
          </a:stretch>
        </p:blipFill>
        <p:spPr>
          <a:xfrm>
            <a:off x="2721610" y="1315720"/>
            <a:ext cx="3699510" cy="36995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p>
            <a:endParaRPr lang="en-US"/>
          </a:p>
        </p:txBody>
      </p:sp>
      <p:pic>
        <p:nvPicPr>
          <p:cNvPr id="3" name="Picture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613" y="0"/>
            <a:ext cx="9147225" cy="6857999"/>
          </a:xfrm>
          <a:prstGeom prst="rect">
            <a:avLst/>
          </a:prstGeom>
        </p:spPr>
      </p:pic>
      <p:pic>
        <p:nvPicPr>
          <p:cNvPr id="6" name="Content Placeholder 5" descr="logo_positive"/>
          <p:cNvPicPr>
            <a:picLocks noChangeAspect="1"/>
          </p:cNvPicPr>
          <p:nvPr>
            <p:ph idx="1"/>
          </p:nvPr>
        </p:nvPicPr>
        <p:blipFill>
          <a:blip r:embed="rId2"/>
          <a:stretch>
            <a:fillRect/>
          </a:stretch>
        </p:blipFill>
        <p:spPr>
          <a:xfrm>
            <a:off x="7960995" y="128270"/>
            <a:ext cx="1099820" cy="73723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562</Words>
  <Application>WPS Presentation</Application>
  <PresentationFormat>On-screen Show (4:3)</PresentationFormat>
  <Paragraphs>28</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SimSun</vt:lpstr>
      <vt:lpstr>Wingdings</vt:lpstr>
      <vt:lpstr>Electrolize</vt:lpstr>
      <vt:lpstr>Rockwell</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Rafael</dc:creator>
  <cp:lastModifiedBy>Rafael</cp:lastModifiedBy>
  <cp:revision>78</cp:revision>
  <dcterms:created xsi:type="dcterms:W3CDTF">2020-04-23T10:07:00Z</dcterms:created>
  <dcterms:modified xsi:type="dcterms:W3CDTF">2020-05-19T12:41:21Z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1033-11.2.0.8342</vt:lpwstr>
  </property>
</Properties>
</file>